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78" r:id="rId2"/>
    <p:sldId id="285" r:id="rId3"/>
    <p:sldId id="298" r:id="rId4"/>
    <p:sldId id="459" r:id="rId5"/>
    <p:sldId id="293" r:id="rId6"/>
    <p:sldId id="457" r:id="rId7"/>
    <p:sldId id="462" r:id="rId8"/>
    <p:sldId id="463" r:id="rId9"/>
    <p:sldId id="477" r:id="rId10"/>
    <p:sldId id="465" r:id="rId11"/>
    <p:sldId id="466" r:id="rId12"/>
    <p:sldId id="473" r:id="rId13"/>
    <p:sldId id="470" r:id="rId14"/>
    <p:sldId id="471" r:id="rId15"/>
    <p:sldId id="472" r:id="rId16"/>
    <p:sldId id="474" r:id="rId17"/>
    <p:sldId id="475" r:id="rId18"/>
    <p:sldId id="476" r:id="rId19"/>
    <p:sldId id="478" r:id="rId20"/>
    <p:sldId id="480" r:id="rId21"/>
    <p:sldId id="479" r:id="rId22"/>
    <p:sldId id="481" r:id="rId23"/>
    <p:sldId id="482" r:id="rId24"/>
    <p:sldId id="483" r:id="rId25"/>
    <p:sldId id="485" r:id="rId26"/>
    <p:sldId id="486" r:id="rId27"/>
    <p:sldId id="460" r:id="rId28"/>
    <p:sldId id="487" r:id="rId29"/>
    <p:sldId id="468" r:id="rId30"/>
    <p:sldId id="469" r:id="rId31"/>
    <p:sldId id="489" r:id="rId32"/>
    <p:sldId id="455" r:id="rId33"/>
    <p:sldId id="488" r:id="rId34"/>
    <p:sldId id="267" r:id="rId35"/>
    <p:sldId id="275" r:id="rId36"/>
    <p:sldId id="268" r:id="rId37"/>
    <p:sldId id="27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85"/>
            <p14:sldId id="298"/>
            <p14:sldId id="459"/>
            <p14:sldId id="293"/>
            <p14:sldId id="457"/>
            <p14:sldId id="462"/>
            <p14:sldId id="463"/>
            <p14:sldId id="477"/>
            <p14:sldId id="465"/>
            <p14:sldId id="466"/>
            <p14:sldId id="473"/>
            <p14:sldId id="470"/>
            <p14:sldId id="471"/>
            <p14:sldId id="472"/>
            <p14:sldId id="474"/>
            <p14:sldId id="475"/>
            <p14:sldId id="476"/>
            <p14:sldId id="478"/>
            <p14:sldId id="480"/>
            <p14:sldId id="479"/>
            <p14:sldId id="481"/>
            <p14:sldId id="482"/>
            <p14:sldId id="483"/>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47672" autoAdjust="0"/>
  </p:normalViewPr>
  <p:slideViewPr>
    <p:cSldViewPr snapToGrid="0">
      <p:cViewPr varScale="1">
        <p:scale>
          <a:sx n="76" d="100"/>
          <a:sy n="76" d="100"/>
        </p:scale>
        <p:origin x="3080" y="64"/>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16.09.2018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a:p>
            <a:r>
              <a:rPr lang="en-US" dirty="0"/>
              <a:t>partial updates - where one handler succeeded updating its data but the other didn't</a:t>
            </a:r>
          </a:p>
          <a:p>
            <a:r>
              <a:rPr lang="en-US" dirty="0"/>
              <a:t>partial sends - where some of the messages has been sent but others not</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Same by the way for Azure Storage Queues. That means if the message processing is not done during the visibility time the broker will automatically release the message for being processed by someone else. So you have to make sure you control the visibility timeout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t>
            </a:r>
            <a:r>
              <a:rPr lang="en-US" dirty="0" err="1"/>
              <a:t>approache</a:t>
            </a:r>
            <a:r>
              <a:rPr lang="en-US" dirty="0"/>
              <a:t>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could do this (pull out the demo)</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85091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16.09.2018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16.09.2018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16.09.2018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16.09.2018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16.09.2018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16.09.2018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16.09.2018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16.09.2018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16.09.2018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16.09.2018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16.09.2018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16.09.2018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3034805"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docs.particular.net/</a:t>
            </a:r>
            <a:br>
              <a:rPr lang="de-CH" sz="3600" dirty="0">
                <a:solidFill>
                  <a:schemeClr val="tx2"/>
                </a:solidFill>
                <a:latin typeface="Yanone Kaffeesatz Regular" panose="02000000000000000000" pitchFamily="2" charset="0"/>
              </a:rPr>
            </a:br>
            <a:r>
              <a:rPr lang="de-CH" sz="3600" dirty="0">
                <a:solidFill>
                  <a:schemeClr val="accent4"/>
                </a:solidFill>
                <a:latin typeface="Yanone Kaffeesatz Regular" panose="02000000000000000000" pitchFamily="2" charset="0"/>
              </a:rPr>
              <a:t>tutorials/quickstart</a:t>
            </a: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5246949"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particular.net/</a:t>
            </a:r>
            <a:r>
              <a:rPr lang="de-CH" sz="3600" dirty="0">
                <a:solidFill>
                  <a:schemeClr val="accent4"/>
                </a:solidFill>
                <a:latin typeface="Yanone Kaffeesatz Regular" panose="02000000000000000000" pitchFamily="2" charset="0"/>
              </a:rPr>
              <a:t>real-time-</a:t>
            </a:r>
            <a:r>
              <a:rPr lang="de-CH" sz="3600" dirty="0" err="1">
                <a:solidFill>
                  <a:schemeClr val="accent4"/>
                </a:solidFill>
                <a:latin typeface="Yanone Kaffeesatz Regular" panose="02000000000000000000" pitchFamily="2" charset="0"/>
              </a:rPr>
              <a:t>monitoring</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2963</Words>
  <Application>Microsoft Office PowerPoint</Application>
  <PresentationFormat>Widescreen</PresentationFormat>
  <Paragraphs>323</Paragraphs>
  <Slides>37</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451</cp:revision>
  <dcterms:created xsi:type="dcterms:W3CDTF">2016-02-22T14:00:45Z</dcterms:created>
  <dcterms:modified xsi:type="dcterms:W3CDTF">2018-09-16T15:41:58Z</dcterms:modified>
</cp:coreProperties>
</file>